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9" r:id="rId5"/>
    <p:sldId id="258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72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924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063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241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418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85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213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300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746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0201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911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82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EF313C-D9B2-4B36-B537-05764601B841}" type="datetimeFigureOut">
              <a:rPr lang="ko-KR" altLang="en-US" smtClean="0"/>
              <a:t>2021-12-15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B40D1-EB3D-4981-A949-8BE514223C5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6326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09E98-8613-4576-9527-34BD5B8924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컴퓨터 그래픽스</a:t>
            </a:r>
            <a:br>
              <a:rPr lang="en-US" altLang="ko-KR" dirty="0"/>
            </a:br>
            <a:r>
              <a:rPr lang="ko-KR" altLang="en-US" dirty="0"/>
              <a:t>최종 프로젝트 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A8D57B-EB03-42A0-A783-F5125D11D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7018"/>
            <a:ext cx="9144000" cy="1655762"/>
          </a:xfrm>
        </p:spPr>
        <p:txBody>
          <a:bodyPr/>
          <a:lstStyle/>
          <a:p>
            <a:pPr algn="r">
              <a:lnSpc>
                <a:spcPts val="1200"/>
              </a:lnSpc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r">
              <a:lnSpc>
                <a:spcPts val="1200"/>
              </a:lnSpc>
            </a:pPr>
            <a:endParaRPr lang="en-US" altLang="ko-KR" sz="1800" kern="100" dirty="0"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r">
              <a:lnSpc>
                <a:spcPts val="1200"/>
              </a:lnSpc>
            </a:pP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r">
              <a:lnSpc>
                <a:spcPts val="1200"/>
              </a:lnSpc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팀</a:t>
            </a:r>
          </a:p>
          <a:p>
            <a:pPr algn="r">
              <a:lnSpc>
                <a:spcPts val="1200"/>
              </a:lnSpc>
            </a:pP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팀원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2018180015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류연우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r">
              <a:lnSpc>
                <a:spcPts val="1200"/>
              </a:lnSpc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2018180017 </a:t>
            </a:r>
            <a:r>
              <a:rPr lang="ko-KR" altLang="ko-KR" sz="1800" kern="100" dirty="0" err="1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박기정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8065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BA5AC8-9895-4783-ADEC-5E6FA80C5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차원 큐브 미로 </a:t>
            </a:r>
            <a:r>
              <a:rPr lang="en-US" altLang="ko-KR" sz="1800" b="1" dirty="0">
                <a:solidFill>
                  <a:srgbClr val="373A3C"/>
                </a:solidFill>
                <a:effectLst/>
                <a:latin typeface="Open Sans" panose="020B0606030504020204" pitchFamily="34" charset="0"/>
                <a:ea typeface="맑은 고딕" panose="020B0503020000020004" pitchFamily="50" charset="-127"/>
              </a:rPr>
              <a:t>Rubik's Cube Maze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4CD66E-BB8E-4F09-89E3-2002E43F0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큐브를 맞추어 미로를 완성하고 플레이어를 움직이는 프로그램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1A8F21-72BF-4B9C-9CBC-71911AB4C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9000"/>
            <a:ext cx="5563748" cy="211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594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692359-EC58-4E3A-BC1A-FC9022AD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906D5C-F16B-4832-9CF5-4A862ECF5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632" y="1690688"/>
            <a:ext cx="6392167" cy="19910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98CC024-A4C8-4FF6-B2DD-FAD25CD7A3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2530314" cy="447399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CB96522-7737-41D1-9EFA-CD56B1280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1632" y="3855308"/>
            <a:ext cx="6392166" cy="230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388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DA09DC-7FF5-41D1-93E0-139DFF590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6A2A95-EEE2-4142-93ED-09F3E6813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674" y="4050441"/>
            <a:ext cx="2369740" cy="236380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7BBFBB3-5B99-4E10-848C-833CDDB87F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558" y="1651684"/>
            <a:ext cx="2372728" cy="237272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1824C27-5444-4992-BB8A-25F46412E1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133" y="4024412"/>
            <a:ext cx="2372695" cy="236380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F37B0B0-0818-40A2-8104-4E5DBC3AA7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319" y="1690687"/>
            <a:ext cx="2372728" cy="23638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B60D711-636D-4317-9FA4-3B94D43202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45" y="4050441"/>
            <a:ext cx="2350917" cy="235975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8FD120B-8225-43A7-8E1F-C3A19AFE02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84" y="1625654"/>
            <a:ext cx="2359754" cy="2359754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13D4F43D-2F14-4D76-A792-0E63FCA113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28" y="3985858"/>
            <a:ext cx="2372694" cy="236380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AF2C81F-9DE6-4A83-B47A-706302C6651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28" y="1690688"/>
            <a:ext cx="2384568" cy="236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81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1753FF-ED54-4114-B1DA-91111E86E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D4C4F5-6C65-4D58-BC67-D094FBB498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60" y="1543816"/>
            <a:ext cx="5107382" cy="508808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50DF743-7F24-4A33-BD60-DF7EB6ABB9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860" y="1543816"/>
            <a:ext cx="5107383" cy="508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36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3226826-FD10-41FB-8B5C-4515A7189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456" y="168821"/>
            <a:ext cx="6545087" cy="652035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2AF1BC9-B18C-4260-8551-ED1614D6E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</a:t>
            </a:r>
          </a:p>
        </p:txBody>
      </p:sp>
    </p:spTree>
    <p:extLst>
      <p:ext uri="{BB962C8B-B14F-4D97-AF65-F5344CB8AC3E}">
        <p14:creationId xmlns:p14="http://schemas.microsoft.com/office/powerpoint/2010/main" val="1441869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</Words>
  <Application>Microsoft Office PowerPoint</Application>
  <PresentationFormat>와이드스크린</PresentationFormat>
  <Paragraphs>13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Open Sans</vt:lpstr>
      <vt:lpstr>Office Theme</vt:lpstr>
      <vt:lpstr>컴퓨터 그래픽스 최종 프로젝트 </vt:lpstr>
      <vt:lpstr>3차원 큐브 미로 Rubik's Cube Maze</vt:lpstr>
      <vt:lpstr>코드</vt:lpstr>
      <vt:lpstr>기능들</vt:lpstr>
      <vt:lpstr>기능들</vt:lpstr>
      <vt:lpstr>플레이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 그래픽스 최종 프로젝트 </dc:title>
  <dc:creator>yyyyww@naver.com</dc:creator>
  <cp:lastModifiedBy>yyyyww@naver.com</cp:lastModifiedBy>
  <cp:revision>5</cp:revision>
  <dcterms:created xsi:type="dcterms:W3CDTF">2021-12-14T15:27:03Z</dcterms:created>
  <dcterms:modified xsi:type="dcterms:W3CDTF">2021-12-14T17:09:11Z</dcterms:modified>
</cp:coreProperties>
</file>

<file path=docProps/thumbnail.jpeg>
</file>